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83" r:id="rId3"/>
    <p:sldMasterId id="2147483701" r:id="rId4"/>
    <p:sldMasterId id="2147483719" r:id="rId5"/>
  </p:sldMasterIdLst>
  <p:notesMasterIdLst>
    <p:notesMasterId r:id="rId93"/>
  </p:notesMasterIdLst>
  <p:sldIdLst>
    <p:sldId id="368" r:id="rId6"/>
    <p:sldId id="370" r:id="rId7"/>
    <p:sldId id="371" r:id="rId8"/>
    <p:sldId id="372" r:id="rId9"/>
    <p:sldId id="373" r:id="rId10"/>
    <p:sldId id="395" r:id="rId11"/>
    <p:sldId id="375" r:id="rId12"/>
    <p:sldId id="376" r:id="rId13"/>
    <p:sldId id="397" r:id="rId14"/>
    <p:sldId id="398" r:id="rId15"/>
    <p:sldId id="399" r:id="rId16"/>
    <p:sldId id="400" r:id="rId17"/>
    <p:sldId id="396" r:id="rId18"/>
    <p:sldId id="401" r:id="rId19"/>
    <p:sldId id="259" r:id="rId20"/>
    <p:sldId id="292" r:id="rId21"/>
    <p:sldId id="286" r:id="rId22"/>
    <p:sldId id="287" r:id="rId23"/>
    <p:sldId id="288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3" r:id="rId35"/>
    <p:sldId id="392" r:id="rId36"/>
    <p:sldId id="378" r:id="rId37"/>
    <p:sldId id="379" r:id="rId38"/>
    <p:sldId id="380" r:id="rId39"/>
    <p:sldId id="381" r:id="rId40"/>
    <p:sldId id="289" r:id="rId41"/>
    <p:sldId id="290" r:id="rId42"/>
    <p:sldId id="291" r:id="rId43"/>
    <p:sldId id="293" r:id="rId44"/>
    <p:sldId id="294" r:id="rId45"/>
    <p:sldId id="295" r:id="rId46"/>
    <p:sldId id="296" r:id="rId47"/>
    <p:sldId id="297" r:id="rId48"/>
    <p:sldId id="298" r:id="rId49"/>
    <p:sldId id="326" r:id="rId50"/>
    <p:sldId id="327" r:id="rId51"/>
    <p:sldId id="299" r:id="rId52"/>
    <p:sldId id="261" r:id="rId53"/>
    <p:sldId id="262" r:id="rId54"/>
    <p:sldId id="263" r:id="rId55"/>
    <p:sldId id="264" r:id="rId56"/>
    <p:sldId id="265" r:id="rId57"/>
    <p:sldId id="266" r:id="rId58"/>
    <p:sldId id="267" r:id="rId59"/>
    <p:sldId id="268" r:id="rId60"/>
    <p:sldId id="269" r:id="rId61"/>
    <p:sldId id="270" r:id="rId62"/>
    <p:sldId id="271" r:id="rId63"/>
    <p:sldId id="272" r:id="rId64"/>
    <p:sldId id="300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8" r:id="rId79"/>
    <p:sldId id="329" r:id="rId80"/>
    <p:sldId id="330" r:id="rId81"/>
    <p:sldId id="304" r:id="rId82"/>
    <p:sldId id="305" r:id="rId83"/>
    <p:sldId id="306" r:id="rId84"/>
    <p:sldId id="307" r:id="rId85"/>
    <p:sldId id="308" r:id="rId86"/>
    <p:sldId id="309" r:id="rId87"/>
    <p:sldId id="310" r:id="rId88"/>
    <p:sldId id="311" r:id="rId89"/>
    <p:sldId id="312" r:id="rId90"/>
    <p:sldId id="394" r:id="rId91"/>
    <p:sldId id="273" r:id="rId9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  <a:srgbClr val="00FF00"/>
    <a:srgbClr val="FF6600"/>
    <a:srgbClr val="00FFFF"/>
    <a:srgbClr val="A5F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AAD73-CC38-46A2-BACC-6B4E514DCF05}" type="datetimeFigureOut">
              <a:rPr lang="zh-TW" altLang="en-US" smtClean="0"/>
              <a:t>2017/1/5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28883-6776-4E28-8A22-736B661377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351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2075C7-98F8-4817-A258-2621D2A5E9C9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5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48C3F-9B3D-45AF-BC2B-072EBC451215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69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4DDA-2451-4EFD-BEA7-378B3A5ACA21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57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AF899-9639-4D31-B463-CACEECC25657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617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0F5B5-5B2E-4228-9F41-6C5DFE90F6FA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482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250ED4-884D-4E41-81A2-0E7A18672134}" type="slidenum">
              <a:rPr lang="en-US" altLang="zh-TW" smtClean="0">
                <a:latin typeface="Euphemia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altLang="zh-TW"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693184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A46941-90CC-4FED-B238-18C9DF163B69}" type="slidenum">
              <a:rPr lang="en-US" altLang="zh-TW" sz="1800" kern="0" smtClean="0">
                <a:solidFill>
                  <a:sysClr val="windowText" lastClr="000000"/>
                </a:solidFill>
              </a:rPr>
              <a:pPr>
                <a:defRPr/>
              </a:pPr>
              <a:t>75</a:t>
            </a:fld>
            <a:endParaRPr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84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9BF60D-4043-46C3-AFF9-CB97DE8CEA5B}" type="slidenum">
              <a:rPr lang="en-US" altLang="zh-TW" sz="1800" kern="0" smtClean="0">
                <a:solidFill>
                  <a:sysClr val="windowText" lastClr="000000"/>
                </a:solidFill>
              </a:rPr>
              <a:pPr>
                <a:defRPr/>
              </a:pPr>
              <a:t>76</a:t>
            </a:fld>
            <a:endParaRPr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99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72FA8-D4E8-4A6B-9AC2-DFBA177527DE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636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8A297-6472-4581-BE69-BB13AC8E65DC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99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4D702-E10B-4E25-AD52-F7BD4528EF1B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8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21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1F883A-5AAD-4045-8EE0-86B35D8DA66E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49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226512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236F87-F58F-4E5F-8B8D-6ECDAEE4C18E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50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90806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DE6333-AFF0-46E6-AEDC-500953209636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54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470384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D6288-F2FC-49D3-B2C6-B19243FF3863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55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875505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CF3C6-0F03-4417-AB26-6176ADCC6BF8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56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261998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2B509D-51BD-4630-B169-56C2590DC55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12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B6A98-E650-4809-9348-011718E7ADE7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41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125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15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89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41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004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335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5416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941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5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1605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94223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40497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5966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84362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88091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10980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45136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FEBB-6024-4083-B50D-7E68987C0DD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259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2C0B-84CA-463E-B399-18BEAD9716D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223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D77C-A2C1-4671-B4B3-E87C195965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9584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779-4DCB-4349-AFA5-4708030DC65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9038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BF9D-86B8-4C6D-981E-E614A498DF2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870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C976-E557-4469-959D-FE0EB409F55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644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D7C2-CD91-4180-9EF5-0A4FA616D0C7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1A3D-F15F-4B09-AEDC-96997A80FF3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0948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FAA8-3EC6-4952-A24D-C55384642A2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964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FDC4-2C8B-4CA3-9384-02A0158B266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24149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E36A-2DEF-499E-99E2-B51CB94D8A5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786109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A6C1-62D5-4C82-8BBF-236A1F47D5D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775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A9A-93C7-43AB-B0A4-71E7C4E249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011724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73F3-050D-4F41-8C7E-4CB8AB2531B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64048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63C-7541-4AF7-A89D-4A90621EBC6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11722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AAB-EE1A-45DB-855B-D8E7E6884ED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87890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2CB9-65A6-4E54-BE44-AFD93A26BBF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2783007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508C-ABB4-48B3-A028-435B452CE60D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01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2086-4F3C-4BD5-82F3-C91C369FA64D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72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95EBC-54CE-4776-8890-411D30AD6690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02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2B92-30A3-4844-BA1E-18457D42A587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17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88BE-47F5-4580-9F9F-697E965C3501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9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7354-F8C0-4D42-BF6B-6120F529EEB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49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5A06-E790-4A07-AC83-82DAB21E7A7E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402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6822E-BC8B-4785-A99D-181C10D03324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5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0C23F-2BFE-4C2C-84FF-9BE63063FE4D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5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DFCC-11A6-4A11-9D8D-78F00BA72D4C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631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D823-24A1-4577-9E8C-9274019F867B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9628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665F0-E9EE-485D-BA8C-FA4CED4E7279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49367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86EF-0A23-4231-8EF9-BBAB210EED26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36394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9BBE-75C4-46A4-B87C-F5177B3A08E6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84183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5DFF6-3BE1-4CE7-81CD-612B17279DF4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2030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369F-1B9E-418C-940A-8B6B6D88DAB3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38675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76CD1-1476-487D-B524-2B6C3BA0BAC6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9154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ACA13-47D9-49CE-BB30-84E697829E61}" type="datetimeFigureOut">
              <a:rPr lang="zh-TW" altLang="en-US"/>
              <a:pPr>
                <a:defRPr/>
              </a:pPr>
              <a:t>2017/1/5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BD7427A6-6A2D-4A21-856C-D0BCCB0ADA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00638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05048-9FE1-45B9-938C-3091A98696DB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AF04-E331-4E8C-BE82-923B8E7E63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392170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89363-7E22-49FF-A09D-1F9576507AD9}" type="datetimeFigureOut">
              <a:rPr lang="zh-TW" altLang="en-US"/>
              <a:pPr>
                <a:defRPr/>
              </a:pPr>
              <a:t>2017/1/5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5E9737D1-A578-4AFE-84F1-28D77CCBE4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3404208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0AF24-25BA-4510-93F2-7F16FD213AD8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82284-88FB-44D6-B43D-E1A8B3FB80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9494864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2FFC2-2132-49EF-8DE9-62C625B00D6C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29F94-7A89-424B-8DD4-B998E1B5A8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0795034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3AC3-3979-4CE3-A5F3-0D590122DA18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FF7F-AB85-49DB-96DD-2FA2BE1276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9890031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2A8F7-1A25-4E24-9CCE-E39440874DD6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AB84A6-49E5-4041-8E77-52A57E7EE3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5940067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D72C8C6-65BB-49E5-8D94-F9826309A9D8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8993091-94EB-47D2-8F36-4A52037D9387}" type="slidenum">
              <a:rPr lang="en-US" altLang="zh-TW">
                <a:solidFill>
                  <a:srgbClr val="637052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2434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46259-E5C0-4C0B-82B2-EB24FB1F2FF0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13CE2-DA1E-4F7D-89C6-B3E123FB4C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848997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762C9-5AED-4718-AD02-A2FC4C7D7134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B9C77-93B2-4239-9401-B4F5D9C84D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47136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4DBC4-D719-4E49-A595-36F366DECB61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B73FC0-1BBC-4E5D-8483-4AA178BFC4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620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0077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3FAF29-86D3-4E2E-BCD8-4D51CB7A2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3108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D895E3B0-D8BB-4DE4-82A4-5552B867D97C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28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8C923FA-AEE9-438F-B636-88B3ED382A01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2CDAB9-161D-476E-B6A3-A381DC06DC44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4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jp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338003" y="186430"/>
            <a:ext cx="9161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Story Time</a:t>
            </a:r>
            <a:endParaRPr lang="zh-TW" alt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91" y="2447102"/>
            <a:ext cx="5292617" cy="396946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2447102"/>
            <a:ext cx="5543943" cy="396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0"/>
            <a:ext cx="11079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語音泡泡: 橢圓形 6"/>
          <p:cNvSpPr/>
          <p:nvPr/>
        </p:nvSpPr>
        <p:spPr>
          <a:xfrm>
            <a:off x="5654675" y="195263"/>
            <a:ext cx="5691188" cy="2006600"/>
          </a:xfrm>
          <a:prstGeom prst="wedgeEllipseCallout">
            <a:avLst>
              <a:gd name="adj1" fmla="val -59522"/>
              <a:gd name="adj2" fmla="val 1438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May I join you?</a:t>
            </a:r>
            <a:endParaRPr lang="zh-TW" altLang="en-US" sz="60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想法泡泡: 雲朵 7"/>
          <p:cNvSpPr/>
          <p:nvPr/>
        </p:nvSpPr>
        <p:spPr>
          <a:xfrm>
            <a:off x="5975350" y="5060950"/>
            <a:ext cx="5956300" cy="1668463"/>
          </a:xfrm>
          <a:prstGeom prst="cloudCallout">
            <a:avLst>
              <a:gd name="adj1" fmla="val -10825"/>
              <a:gd name="adj2" fmla="val -146543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000" dirty="0">
                <a:solidFill>
                  <a:srgbClr val="000000"/>
                </a:solidFill>
                <a:latin typeface="Comic Sans MS" panose="030F0702030302020204" pitchFamily="66" charset="0"/>
              </a:rPr>
              <a:t>Of course!</a:t>
            </a:r>
            <a:endParaRPr lang="zh-TW" alt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96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93379" y="151145"/>
            <a:ext cx="8911687" cy="1280890"/>
          </a:xfrm>
        </p:spPr>
        <p:txBody>
          <a:bodyPr>
            <a:noAutofit/>
          </a:bodyPr>
          <a:lstStyle/>
          <a:p>
            <a:r>
              <a:rPr lang="en-US" altLang="zh-TW" sz="12000" b="1" dirty="0" smtClean="0"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Watch out!</a:t>
            </a:r>
            <a:endParaRPr lang="zh-TW" altLang="en-US" sz="12000" b="1" dirty="0">
              <a:latin typeface="Comic Sans MS" panose="030F0702030302020204" pitchFamily="66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" y="1847850"/>
            <a:ext cx="6096000" cy="50101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845" y="1847850"/>
            <a:ext cx="4970355" cy="49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0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25366" y="198441"/>
            <a:ext cx="8911687" cy="1280890"/>
          </a:xfrm>
        </p:spPr>
        <p:txBody>
          <a:bodyPr>
            <a:noAutofit/>
          </a:bodyPr>
          <a:lstStyle/>
          <a:p>
            <a:r>
              <a:rPr lang="en-US" altLang="zh-TW" sz="12000" b="1" dirty="0" smtClean="0">
                <a:latin typeface="Comic Sans MS" panose="030F0702030302020204" pitchFamily="66" charset="0"/>
              </a:rPr>
              <a:t>Are you OK?</a:t>
            </a:r>
            <a:endParaRPr lang="zh-TW" altLang="en-US" sz="12000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3"/>
          <a:stretch/>
        </p:blipFill>
        <p:spPr>
          <a:xfrm>
            <a:off x="4027596" y="2318845"/>
            <a:ext cx="4517314" cy="45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671753" y="151144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12000" b="1" dirty="0" smtClean="0">
                <a:latin typeface="Comic Sans MS" panose="030F0702030302020204" pitchFamily="66" charset="0"/>
              </a:rPr>
              <a:t>Yummy!</a:t>
            </a:r>
            <a:endParaRPr lang="zh-TW" altLang="en-US" sz="12000" b="1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3" y="2823342"/>
            <a:ext cx="5554059" cy="312025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98" y="2334611"/>
            <a:ext cx="5407409" cy="40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775339" y="229972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12000" b="1" dirty="0" smtClean="0">
                <a:latin typeface="Comic Sans MS" panose="030F0702030302020204" pitchFamily="66" charset="0"/>
              </a:rPr>
              <a:t>Yuck!</a:t>
            </a:r>
            <a:endParaRPr lang="zh-TW" altLang="en-US" sz="12000" b="1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58" y="2047939"/>
            <a:ext cx="3872513" cy="44632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72" y="2509920"/>
            <a:ext cx="6245772" cy="35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38" y="125413"/>
            <a:ext cx="4821237" cy="15986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10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4" r="8604" b="28413"/>
          <a:stretch>
            <a:fillRect/>
          </a:stretch>
        </p:blipFill>
        <p:spPr bwMode="auto">
          <a:xfrm>
            <a:off x="0" y="1952625"/>
            <a:ext cx="121920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9730033" y="3594100"/>
            <a:ext cx="2779712" cy="3492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47109" name="文字方塊 8"/>
          <p:cNvSpPr txBox="1">
            <a:spLocks noChangeArrowheads="1"/>
          </p:cNvSpPr>
          <p:nvPr/>
        </p:nvSpPr>
        <p:spPr bwMode="auto">
          <a:xfrm>
            <a:off x="8567738" y="1277938"/>
            <a:ext cx="276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>
                <a:solidFill>
                  <a:srgbClr val="DADADA"/>
                </a:solidFill>
                <a:latin typeface="Comic Sans MS" panose="030F0702030302020204" pitchFamily="66" charset="0"/>
              </a:rPr>
              <a:t>P64~P65</a:t>
            </a:r>
            <a:endParaRPr lang="zh-TW" altLang="en-US" sz="480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0" dirty="0">
                <a:latin typeface="Arial Black" panose="020B0A04020102020204" pitchFamily="34" charset="0"/>
              </a:rPr>
              <a:t>-</a:t>
            </a:r>
            <a:r>
              <a:rPr lang="en-US" altLang="zh-TW" sz="20000" dirty="0" err="1">
                <a:latin typeface="Arial Black" panose="020B0A04020102020204" pitchFamily="34" charset="0"/>
              </a:rPr>
              <a:t>ug</a:t>
            </a:r>
            <a:endParaRPr lang="zh-TW" altLang="en-US" sz="20000" dirty="0">
              <a:latin typeface="Arial Black" panose="020B0A040201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0" dirty="0">
                <a:latin typeface="Arial Black" panose="020B0A04020102020204" pitchFamily="34" charset="0"/>
              </a:rPr>
              <a:t>-un</a:t>
            </a:r>
            <a:endParaRPr lang="zh-TW" altLang="en-US" sz="20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01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637" y="3612471"/>
            <a:ext cx="2919274" cy="291927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24" y="3407545"/>
            <a:ext cx="47434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877" y="3796885"/>
            <a:ext cx="3061115" cy="30611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91" y="3483074"/>
            <a:ext cx="3668398" cy="33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13" y="3482405"/>
            <a:ext cx="4762500" cy="30003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25" y="3482405"/>
            <a:ext cx="4513642" cy="29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275208"/>
            <a:ext cx="12313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Danny’s mom: Come here, kids.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What do you want, Irene?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Irene: I want a </a:t>
            </a:r>
            <a:r>
              <a:rPr kumimoji="0" lang="en-US" altLang="zh-TW" sz="53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hot dog</a:t>
            </a:r>
            <a:r>
              <a:rPr kumimoji="0" lang="en-US" altLang="zh-TW" sz="5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 Thank you.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11481"/>
          <a:stretch/>
        </p:blipFill>
        <p:spPr>
          <a:xfrm>
            <a:off x="2460593" y="2860531"/>
            <a:ext cx="6816571" cy="39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This is a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bug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379" y="1673440"/>
            <a:ext cx="6906829" cy="51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381740" y="386380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bug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is in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mug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193" y="1958821"/>
            <a:ext cx="4899179" cy="48991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16" y="2758921"/>
            <a:ext cx="1675290" cy="13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0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683579" y="192910"/>
            <a:ext cx="112302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mug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is on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rug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7" y="3723345"/>
            <a:ext cx="11109961" cy="26817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991" y="2601157"/>
            <a:ext cx="2957374" cy="29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un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f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6" y="3416746"/>
            <a:ext cx="5867207" cy="33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r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556930"/>
            <a:ext cx="5873790" cy="33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47" y="3562350"/>
            <a:ext cx="6096000" cy="32956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730" y="3505402"/>
            <a:ext cx="3322058" cy="33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 like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728" y="1790607"/>
            <a:ext cx="6621170" cy="46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2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902998" y="358442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 like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run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389" y="1642923"/>
            <a:ext cx="4416652" cy="501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124287" y="192910"/>
            <a:ext cx="12067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It’s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fun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to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run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in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98" y="2056659"/>
            <a:ext cx="9467814" cy="43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870012" y="528422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This is a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bug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870012" y="2153036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bug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is in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mug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961747" y="3841633"/>
            <a:ext cx="112302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mug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is on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rug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6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71022" y="266330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What do you want, Miss Lee?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Miss Lee: I want </a:t>
            </a:r>
            <a:r>
              <a:rPr kumimoji="0" lang="en-US" altLang="zh-TW" sz="50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two cupcakes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, please.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Here you are.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Miss Lee: Thank you, Danny.</a:t>
            </a:r>
            <a:endParaRPr kumimoji="0" lang="zh-TW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1865"/>
          <a:stretch/>
        </p:blipFill>
        <p:spPr>
          <a:xfrm>
            <a:off x="3075556" y="3630967"/>
            <a:ext cx="5497683" cy="32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870012" y="528422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bug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870012" y="2153036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bug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’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in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mug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961747" y="3841633"/>
            <a:ext cx="112302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mug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’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on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rug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506027" y="1176492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 like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506027" y="2622247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 like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run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506027" y="3965919"/>
            <a:ext cx="12067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It’s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fun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to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run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in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4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ock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14" y="3284738"/>
            <a:ext cx="3705225" cy="28194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9756"/>
          <a:stretch/>
        </p:blipFill>
        <p:spPr>
          <a:xfrm>
            <a:off x="5440293" y="3284738"/>
            <a:ext cx="4883089" cy="29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89" y="3501825"/>
            <a:ext cx="6317505" cy="33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30" y="3403477"/>
            <a:ext cx="3454523" cy="34545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83" y="3344663"/>
            <a:ext cx="3724737" cy="34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9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239" y="1811106"/>
            <a:ext cx="7570341" cy="5046894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15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6707"/>
          <a:stretch/>
        </p:blipFill>
        <p:spPr>
          <a:xfrm>
            <a:off x="1181006" y="1333924"/>
            <a:ext cx="9667505" cy="5524076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1340528" y="386380"/>
            <a:ext cx="92812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0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140" y="1811045"/>
            <a:ext cx="4798381" cy="47983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6751" t="25527" r="17610" b="53729"/>
          <a:stretch/>
        </p:blipFill>
        <p:spPr>
          <a:xfrm rot="3082004">
            <a:off x="6604987" y="3562164"/>
            <a:ext cx="2938508" cy="1296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683579" y="192910"/>
            <a:ext cx="1123025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 </a:t>
            </a:r>
            <a:r>
              <a:rPr lang="en-US" altLang="zh-TW" sz="7200" b="1" dirty="0">
                <a:latin typeface="Comic Sans MS" panose="030F0702030302020204" pitchFamily="66" charset="0"/>
              </a:rPr>
              <a:t>with a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hog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08" y="3320249"/>
            <a:ext cx="5642584" cy="30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8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21055" y="159798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476901" y="556234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14" y="3477087"/>
            <a:ext cx="7054903" cy="31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71022" y="266330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What do you want, Owen?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Owen: Hmm…Let me see.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     What are these?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They’re </a:t>
            </a:r>
            <a:r>
              <a:rPr kumimoji="0" lang="en-US" altLang="zh-TW" sz="5200" b="1" i="0" u="sng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eggs</a:t>
            </a: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5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599" y="3713049"/>
            <a:ext cx="7221739" cy="31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127587" y="71019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645577" y="467457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491" y="3172118"/>
            <a:ext cx="8960583" cy="360967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736664" y="3172118"/>
            <a:ext cx="9156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  <a:latin typeface="Arial Black" panose="020B0A04020102020204" pitchFamily="34" charset="0"/>
              </a:rPr>
              <a:t>Ayers Rock in Australia</a:t>
            </a:r>
            <a:endParaRPr lang="zh-TW" altLang="en-US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127587" y="71019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752109" y="46745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609" y="3260470"/>
            <a:ext cx="6593096" cy="34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555" y="2811500"/>
            <a:ext cx="3809524" cy="38095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969" y="2630049"/>
            <a:ext cx="4048125" cy="39909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45" y="2630049"/>
            <a:ext cx="3066773" cy="3962271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158458" y="215048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4312034" y="1352869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These are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locks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416" y="1397354"/>
            <a:ext cx="5768173" cy="5396446"/>
          </a:xfrm>
          <a:prstGeom prst="rect">
            <a:avLst/>
          </a:prstGeom>
        </p:spPr>
      </p:pic>
      <p:sp>
        <p:nvSpPr>
          <p:cNvPr id="3" name="文字方塊 6"/>
          <p:cNvSpPr txBox="1">
            <a:spLocks noChangeArrowheads="1"/>
          </p:cNvSpPr>
          <p:nvPr/>
        </p:nvSpPr>
        <p:spPr bwMode="auto">
          <a:xfrm>
            <a:off x="2440019" y="197025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03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284" y="2505349"/>
            <a:ext cx="6571649" cy="435265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80557">
            <a:off x="4707468" y="2888954"/>
            <a:ext cx="1387573" cy="20813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3420">
            <a:off x="7002446" y="3136907"/>
            <a:ext cx="1074171" cy="1074171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79899" y="197025"/>
            <a:ext cx="1024008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lock and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 are on the rock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36" y="3995928"/>
            <a:ext cx="2593848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62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713035" y="681655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713035" y="2015307"/>
            <a:ext cx="92812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807404" y="3434863"/>
            <a:ext cx="1123025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 </a:t>
            </a:r>
            <a:r>
              <a:rPr lang="en-US" altLang="zh-TW" sz="7200" b="1" dirty="0">
                <a:latin typeface="Comic Sans MS" panose="030F0702030302020204" pitchFamily="66" charset="0"/>
              </a:rPr>
              <a:t>with a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log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65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529933" y="386498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529933" y="1807874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529933" y="3229250"/>
            <a:ext cx="1024008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latin typeface="Comic Sans MS" panose="030F0702030302020204" pitchFamily="66" charset="0"/>
              </a:rPr>
              <a:t> and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 are on the rock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07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-it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22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ip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3340812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3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2"/>
            <a:ext cx="4386262" cy="3212935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 err="1">
                <a:solidFill>
                  <a:prstClr val="white"/>
                </a:solidFill>
                <a:latin typeface="Comic Sans MS" panose="030F0702030302020204" pitchFamily="66" charset="0"/>
              </a:rPr>
              <a:t>ip</a:t>
            </a:r>
            <a:endParaRPr lang="en-US" altLang="zh-TW" sz="20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159712" y="239712"/>
            <a:ext cx="2439987" cy="273367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1" y="3629646"/>
            <a:ext cx="5724032" cy="32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1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0819" y="142042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Hurry up!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Owen: I want some bread, please.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     Thanks, Dino.</a:t>
            </a:r>
            <a:endParaRPr kumimoji="0" lang="en-US" altLang="zh-TW" sz="5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Dino: Hey! That’s my bread!</a:t>
            </a:r>
            <a:endParaRPr kumimoji="0" lang="zh-TW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06" y="3404474"/>
            <a:ext cx="3453526" cy="34535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127" y="3404474"/>
            <a:ext cx="2608074" cy="34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697631" y="91965"/>
            <a:ext cx="4386262" cy="3275997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 err="1">
                <a:solidFill>
                  <a:prstClr val="white"/>
                </a:solidFill>
                <a:latin typeface="Comic Sans MS" panose="030F0702030302020204" pitchFamily="66" charset="0"/>
              </a:rPr>
              <a:t>ip</a:t>
            </a:r>
            <a:endParaRPr lang="en-US" altLang="zh-TW" sz="20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endParaRPr lang="zh-TW" altLang="en-US" sz="20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00" y="3514287"/>
            <a:ext cx="3343713" cy="33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70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6"/>
          <p:cNvSpPr txBox="1">
            <a:spLocks noChangeArrowheads="1"/>
          </p:cNvSpPr>
          <p:nvPr/>
        </p:nvSpPr>
        <p:spPr bwMode="auto">
          <a:xfrm>
            <a:off x="2919413" y="5402263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Zip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 your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lip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25" y="189186"/>
            <a:ext cx="10378967" cy="49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74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485039" y="5293926"/>
            <a:ext cx="10706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tea.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01" y="-1"/>
            <a:ext cx="9386395" cy="52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35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686909" y="3803102"/>
            <a:ext cx="107137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Zip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lip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tea.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3" y="204951"/>
            <a:ext cx="6404744" cy="307427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88" y="204951"/>
            <a:ext cx="5702422" cy="32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7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endParaRPr lang="zh-TW" altLang="en-US" sz="200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8" y="2855200"/>
            <a:ext cx="4133193" cy="39471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12" y="2855200"/>
            <a:ext cx="3909192" cy="39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07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1245476" y="168275"/>
            <a:ext cx="3272549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</a:t>
            </a:r>
            <a:endParaRPr lang="zh-TW" altLang="en-US" sz="200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4" y="2694918"/>
            <a:ext cx="5050221" cy="38950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62" y="2836807"/>
            <a:ext cx="6272616" cy="275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4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22513" y="-158750"/>
            <a:ext cx="2209800" cy="29559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02" y="3075305"/>
            <a:ext cx="4933950" cy="3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35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764180" y="514087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Don’t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quit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25" y="238781"/>
            <a:ext cx="8724243" cy="46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17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737944" y="516001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Sit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for a bit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5" y="0"/>
            <a:ext cx="6595898" cy="50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32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37446" y="5284952"/>
            <a:ext cx="11254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You can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sit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by the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kit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9" y="101435"/>
            <a:ext cx="5266887" cy="52668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23" y="726858"/>
            <a:ext cx="3810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19" y="1047750"/>
            <a:ext cx="4762500" cy="4762500"/>
          </a:xfrm>
          <a:prstGeom prst="rect">
            <a:avLst/>
          </a:prstGeom>
        </p:spPr>
      </p:pic>
      <p:sp>
        <p:nvSpPr>
          <p:cNvPr id="5" name="橢圓形圖說文字 4"/>
          <p:cNvSpPr/>
          <p:nvPr/>
        </p:nvSpPr>
        <p:spPr>
          <a:xfrm>
            <a:off x="6684579" y="583324"/>
            <a:ext cx="4855780" cy="3216166"/>
          </a:xfrm>
          <a:prstGeom prst="wedgeEllipseCallout">
            <a:avLst>
              <a:gd name="adj1" fmla="val -81223"/>
              <a:gd name="adj2" fmla="val 404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Daily talk!!</a:t>
            </a:r>
            <a:endParaRPr lang="zh-TW" altLang="en-US" sz="8800" dirty="0">
              <a:solidFill>
                <a:schemeClr val="bg1"/>
              </a:solidFill>
              <a:latin typeface="Arial Rounded MT Bold" panose="020F0704030504030204" pitchFamily="34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48251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-ell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409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10616" r="3130" b="8220"/>
          <a:stretch/>
        </p:blipFill>
        <p:spPr>
          <a:xfrm>
            <a:off x="2494656" y="2626866"/>
            <a:ext cx="5992396" cy="423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168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033588" y="0"/>
            <a:ext cx="2439987" cy="273367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33" y="3018408"/>
            <a:ext cx="6817967" cy="383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56015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6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 b="14687"/>
          <a:stretch>
            <a:fillRect/>
          </a:stretch>
        </p:blipFill>
        <p:spPr bwMode="auto">
          <a:xfrm>
            <a:off x="3579813" y="2651125"/>
            <a:ext cx="494347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4096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6"/>
          <p:cNvSpPr txBox="1">
            <a:spLocks noChangeArrowheads="1"/>
          </p:cNvSpPr>
          <p:nvPr/>
        </p:nvSpPr>
        <p:spPr bwMode="auto">
          <a:xfrm>
            <a:off x="2919413" y="5402263"/>
            <a:ext cx="672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This is a </a:t>
            </a:r>
            <a:r>
              <a:rPr kumimoji="0" lang="en-US" altLang="zh-TW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25" y="167379"/>
            <a:ext cx="6980903" cy="523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72347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371600" y="5083175"/>
            <a:ext cx="10706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632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88925"/>
            <a:ext cx="6765925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098">
            <a:off x="8594725" y="623888"/>
            <a:ext cx="23876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1524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775325" y="4181475"/>
            <a:ext cx="67198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Oh! The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has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pens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7" y="191729"/>
            <a:ext cx="5463005" cy="386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8172" r="16244" b="6666"/>
          <a:stretch/>
        </p:blipFill>
        <p:spPr>
          <a:xfrm>
            <a:off x="0" y="191729"/>
            <a:ext cx="5539583" cy="494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62663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3" y="2586754"/>
            <a:ext cx="4271246" cy="427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06" y="2476500"/>
            <a:ext cx="3302249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7767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74" y="2585111"/>
            <a:ext cx="9081352" cy="416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2296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22513" y="-158750"/>
            <a:ext cx="2209800" cy="29559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5" y="2897442"/>
            <a:ext cx="5438166" cy="390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51" y="2956437"/>
            <a:ext cx="5593996" cy="378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923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49909" y="3145514"/>
            <a:ext cx="4589756" cy="344231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805" y="269621"/>
            <a:ext cx="3301587" cy="232380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579" y="3055327"/>
            <a:ext cx="4423494" cy="362268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85926" y="695749"/>
            <a:ext cx="7297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Here you are!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8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013200" y="5219700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451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r="5794"/>
          <a:stretch>
            <a:fillRect/>
          </a:stretch>
        </p:blipFill>
        <p:spPr bwMode="auto">
          <a:xfrm>
            <a:off x="2684463" y="200025"/>
            <a:ext cx="6223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136">
            <a:off x="2662237" y="2508251"/>
            <a:ext cx="1497013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2340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895600" y="5038725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can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5539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55588"/>
            <a:ext cx="73485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1427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46050"/>
            <a:ext cx="73945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6050"/>
            <a:ext cx="27479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4568">
            <a:off x="2916238" y="808038"/>
            <a:ext cx="1408112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729163" y="4622800"/>
            <a:ext cx="8921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can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and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the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2278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3825" y="1722268"/>
            <a:ext cx="5325999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-am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-an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542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zh-TW" alt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83" y="2618913"/>
            <a:ext cx="6682336" cy="423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04974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b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033588" y="168275"/>
            <a:ext cx="2439987" cy="223678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</a:t>
            </a:r>
            <a:endParaRPr lang="zh-TW" altLang="en-US" sz="15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3"/>
          <a:stretch>
            <a:fillRect/>
          </a:stretch>
        </p:blipFill>
        <p:spPr bwMode="auto">
          <a:xfrm>
            <a:off x="185738" y="2733675"/>
            <a:ext cx="1200626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531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b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0"/>
          <a:stretch>
            <a:fillRect/>
          </a:stretch>
        </p:blipFill>
        <p:spPr bwMode="auto">
          <a:xfrm>
            <a:off x="2308225" y="2659063"/>
            <a:ext cx="3900488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6435725" y="4918075"/>
            <a:ext cx="5495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eaLnBrk="1" hangingPunct="1"/>
            <a:r>
              <a:rPr lang="en-US" altLang="zh-TW" sz="7200" b="1">
                <a:solidFill>
                  <a:schemeClr val="tx2"/>
                </a:solidFill>
                <a:latin typeface="Comic Sans MS" panose="030F0702030302020204" pitchFamily="66" charset="0"/>
              </a:rPr>
              <a:t>Sam Claflin</a:t>
            </a:r>
            <a:endParaRPr lang="zh-TW" altLang="en-US" sz="7200" b="1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256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3" y="207884"/>
            <a:ext cx="4861266" cy="4861266"/>
          </a:xfrm>
          <a:effectLst>
            <a:softEdge rad="112500"/>
          </a:effectLst>
        </p:spPr>
      </p:pic>
      <p:pic>
        <p:nvPicPr>
          <p:cNvPr id="43011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693738"/>
            <a:ext cx="565467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文字方塊 6"/>
          <p:cNvSpPr txBox="1">
            <a:spLocks noChangeArrowheads="1"/>
          </p:cNvSpPr>
          <p:nvPr/>
        </p:nvSpPr>
        <p:spPr bwMode="auto">
          <a:xfrm>
            <a:off x="5370513" y="4802188"/>
            <a:ext cx="672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Sam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likes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ham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036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3" y="207884"/>
            <a:ext cx="4861266" cy="4861266"/>
          </a:xfrm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5370513" y="4802188"/>
            <a:ext cx="6721475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Sam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likes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jam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07963"/>
            <a:ext cx="43656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0628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3" y="207884"/>
            <a:ext cx="4861266" cy="4861266"/>
          </a:xfrm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5472113" y="4225925"/>
            <a:ext cx="6719887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Sam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likes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and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jam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506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3" y="1139825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711325"/>
            <a:ext cx="33924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35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95" y="2123196"/>
            <a:ext cx="4333875" cy="43338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716" y="2044468"/>
            <a:ext cx="4915269" cy="44167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542190" y="420541"/>
            <a:ext cx="7297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Hurry up!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806700"/>
            <a:ext cx="648335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5830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751138"/>
            <a:ext cx="7767638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5301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v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12686" r="7951" b="7443"/>
          <a:stretch>
            <a:fillRect/>
          </a:stretch>
        </p:blipFill>
        <p:spPr bwMode="auto">
          <a:xfrm>
            <a:off x="2654300" y="2641600"/>
            <a:ext cx="6143625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2192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013200" y="5219700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This is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11" y="125234"/>
            <a:ext cx="5263512" cy="5263512"/>
          </a:xfr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2526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0"/>
            <a:ext cx="501332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857750" y="4846638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3252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9"/>
          <a:stretch>
            <a:fillRect/>
          </a:stretch>
        </p:blipFill>
        <p:spPr bwMode="auto">
          <a:xfrm>
            <a:off x="122238" y="887413"/>
            <a:ext cx="40100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0091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192338" y="4678363"/>
            <a:ext cx="8921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in his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van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964" y="162866"/>
            <a:ext cx="8496649" cy="4773117"/>
          </a:xfrm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2" t="5559" b="4021"/>
          <a:stretch/>
        </p:blipFill>
        <p:spPr>
          <a:xfrm>
            <a:off x="2192784" y="1509203"/>
            <a:ext cx="2490592" cy="316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9583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255156" y="0"/>
            <a:ext cx="11190609" cy="784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英語期末考範圍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Unit3~Unit4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zh-TW" altLang="en-US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全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r>
              <a:rPr lang="zh-TW" altLang="en-US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要背單字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、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Phonic+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生活用語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(Starter Unit ~</a:t>
            </a:r>
            <a:r>
              <a:rPr lang="en-US" altLang="zh-TW" sz="72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Unit4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)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、口試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(</a:t>
            </a:r>
            <a:r>
              <a:rPr lang="en-US" altLang="zh-TW" sz="72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Unit4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的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Story Time</a:t>
            </a:r>
            <a:r>
              <a:rPr lang="zh-TW" altLang="en-US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，分組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上台抽角色發表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7703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3" t="13776"/>
          <a:stretch/>
        </p:blipFill>
        <p:spPr>
          <a:xfrm>
            <a:off x="1229708" y="1434662"/>
            <a:ext cx="3736429" cy="4988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57" y="2178097"/>
            <a:ext cx="6239742" cy="350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0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語音泡泡: 橢圓形 5"/>
          <p:cNvSpPr/>
          <p:nvPr/>
        </p:nvSpPr>
        <p:spPr>
          <a:xfrm>
            <a:off x="5397500" y="1447800"/>
            <a:ext cx="5691188" cy="2005013"/>
          </a:xfrm>
          <a:prstGeom prst="wedgeEllipseCallout">
            <a:avLst>
              <a:gd name="adj1" fmla="val -53594"/>
              <a:gd name="adj2" fmla="val 51438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Help! Help!</a:t>
            </a:r>
            <a:endParaRPr lang="zh-TW" altLang="en-US" sz="60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542689" y="4177862"/>
            <a:ext cx="52656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SOS</a:t>
            </a:r>
            <a:endParaRPr lang="zh-TW" altLang="en-US" sz="150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13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1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2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2202</TotalTime>
  <Words>567</Words>
  <Application>Microsoft Office PowerPoint</Application>
  <PresentationFormat>寬螢幕</PresentationFormat>
  <Paragraphs>168</Paragraphs>
  <Slides>87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87</vt:i4>
      </vt:variant>
    </vt:vector>
  </HeadingPairs>
  <TitlesOfParts>
    <vt:vector size="109" baseType="lpstr">
      <vt:lpstr>Arial Unicode MS</vt:lpstr>
      <vt:lpstr>Microsoft JhengHei UI</vt:lpstr>
      <vt:lpstr>微軟正黑體</vt:lpstr>
      <vt:lpstr>新細明體</vt:lpstr>
      <vt:lpstr>Arial</vt:lpstr>
      <vt:lpstr>Arial Black</vt:lpstr>
      <vt:lpstr>Arial Rounded MT Bold</vt:lpstr>
      <vt:lpstr>Calibri</vt:lpstr>
      <vt:lpstr>Calibri Light</vt:lpstr>
      <vt:lpstr>Calisto MT</vt:lpstr>
      <vt:lpstr>Century Gothic</vt:lpstr>
      <vt:lpstr>Comic Sans MS</vt:lpstr>
      <vt:lpstr>Euphemia</vt:lpstr>
      <vt:lpstr>Segoe Print</vt:lpstr>
      <vt:lpstr>Trebuchet MS</vt:lpstr>
      <vt:lpstr>Wingdings 2</vt:lpstr>
      <vt:lpstr>Wingdings 3</vt:lpstr>
      <vt:lpstr>絲縷</vt:lpstr>
      <vt:lpstr>石板</vt:lpstr>
      <vt:lpstr>1_石板</vt:lpstr>
      <vt:lpstr>2_石板</vt:lpstr>
      <vt:lpstr>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Watch out!</vt:lpstr>
      <vt:lpstr>Are you OK?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105</cp:revision>
  <dcterms:created xsi:type="dcterms:W3CDTF">2016-10-27T07:37:11Z</dcterms:created>
  <dcterms:modified xsi:type="dcterms:W3CDTF">2017-01-05T01:13:19Z</dcterms:modified>
</cp:coreProperties>
</file>